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svg" ContentType="image/svg"/>
  <Override PartName="/ppt/media/image20.png" ContentType="image/png"/>
  <Override PartName="/ppt/media/image13.png" ContentType="image/png"/>
  <Override PartName="/ppt/media/image14.svg" ContentType="image/svg"/>
  <Override PartName="/ppt/media/image15.png" ContentType="image/png"/>
  <Override PartName="/ppt/media/image16.svg" ContentType="image/svg"/>
  <Override PartName="/ppt/media/image17.png" ContentType="image/png"/>
  <Override PartName="/ppt/media/image18.png" ContentType="image/png"/>
  <Override PartName="/ppt/media/image19.png" ContentType="image/png"/>
  <Override PartName="/ppt/media/image21.png" ContentType="image/png"/>
  <Override PartName="/ppt/media/image22.svg" ContentType="image/svg"/>
  <Override PartName="/ppt/media/image23.png" ContentType="image/png"/>
  <Override PartName="/ppt/media/image24.svg" ContentType="image/svg"/>
  <Override PartName="/ppt/media/image25.png" ContentType="image/png"/>
  <Override PartName="/ppt/media/image26.svg" ContentType="image/svg"/>
  <Override PartName="/ppt/media/image34.png" ContentType="image/png"/>
  <Override PartName="/ppt/media/image27.png" ContentType="image/png"/>
  <Override PartName="/ppt/media/image28.png" ContentType="image/png"/>
  <Override PartName="/ppt/media/image30.svg" ContentType="image/svg"/>
  <Override PartName="/ppt/media/image29.png" ContentType="image/png"/>
  <Override PartName="/ppt/media/image31.png" ContentType="image/png"/>
  <Override PartName="/ppt/media/image32.svg" ContentType="image/svg"/>
  <Override PartName="/ppt/media/image3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mover o slide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9EB2D18-4FBA-4E04-AA43-103479E6656C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441866-92DA-45E0-8AD7-A565B09EF91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67E293-DDA2-453B-8E27-18E55FA1A0F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EDD00D7-009A-4BE1-9D83-FE1FC539ABE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76CD9B-BFCE-4830-B8A5-D7D12BD0CB2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9DBC29-1F6E-4DA5-A107-BD7A0561708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07F499C-D48F-429F-B885-EE2CF47F470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06D611F-2D2B-40F3-A8C1-FBC1CD70C1E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49D818-E990-4D43-A60A-4752EE75691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D1BD7D-5670-46E3-AC7D-29086DB6877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1DBA14-E316-44C2-87D8-7853AEED9D5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0AED337-A707-4D21-95FE-BE111B5FFCB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hyperlink" Target="https://app.diagrams.net/" TargetMode="External"/><Relationship Id="rId9" Type="http://schemas.openxmlformats.org/officeDocument/2006/relationships/hyperlink" Target="https://plantuml.com/" TargetMode="External"/><Relationship Id="rId10" Type="http://schemas.openxmlformats.org/officeDocument/2006/relationships/image" Target="../media/image18.png"/><Relationship Id="rId11" Type="http://schemas.openxmlformats.org/officeDocument/2006/relationships/image" Target="../media/image9.pn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svg"/><Relationship Id="rId4" Type="http://schemas.openxmlformats.org/officeDocument/2006/relationships/image" Target="../media/image23.png"/><Relationship Id="rId5" Type="http://schemas.openxmlformats.org/officeDocument/2006/relationships/image" Target="../media/image24.svg"/><Relationship Id="rId6" Type="http://schemas.openxmlformats.org/officeDocument/2006/relationships/image" Target="../media/image25.png"/><Relationship Id="rId7" Type="http://schemas.openxmlformats.org/officeDocument/2006/relationships/image" Target="../media/image26.sv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hyperlink" Target="https://gemini.google.com/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svg"/><Relationship Id="rId7" Type="http://schemas.openxmlformats.org/officeDocument/2006/relationships/hyperlink" Target="https://gamma.app/" TargetMode="External"/><Relationship Id="rId8" Type="http://schemas.openxmlformats.org/officeDocument/2006/relationships/image" Target="../media/image9.png"/><Relationship Id="rId9" Type="http://schemas.openxmlformats.org/officeDocument/2006/relationships/image" Target="../media/image3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93800" y="30517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Sistema de Gerenciamento para Petshop - </a:t>
            </a: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Pet &amp; Pet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0" y="614952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7020000" y="60696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>
            <a:off x="0" y="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/>
        </p:blipFill>
        <p:spPr>
          <a:xfrm>
            <a:off x="6984000" y="0"/>
            <a:ext cx="2160000" cy="21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Text 0"/>
          <p:cNvSpPr/>
          <p:nvPr/>
        </p:nvSpPr>
        <p:spPr>
          <a:xfrm>
            <a:off x="793800" y="4826520"/>
            <a:ext cx="6113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Dúvidas ou Perguntas?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1"/>
          <p:cNvSpPr/>
          <p:nvPr/>
        </p:nvSpPr>
        <p:spPr>
          <a:xfrm>
            <a:off x="793800" y="587520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Estamos aqui para esclarecer qualquer ponto sobre o nosso projeto e ouvir o seu feedback.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12470400" y="60696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tretch/>
        </p:blipFill>
        <p:spPr>
          <a:xfrm>
            <a:off x="12470400" y="270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5"/>
          <a:stretch/>
        </p:blipFill>
        <p:spPr>
          <a:xfrm>
            <a:off x="12470400" y="432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Text 0"/>
          <p:cNvSpPr/>
          <p:nvPr/>
        </p:nvSpPr>
        <p:spPr>
          <a:xfrm>
            <a:off x="793800" y="4018320"/>
            <a:ext cx="1134108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Obrigado!</a:t>
            </a:r>
            <a:endParaRPr b="0" lang="pt-BR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 1"/>
          <p:cNvSpPr/>
          <p:nvPr/>
        </p:nvSpPr>
        <p:spPr>
          <a:xfrm>
            <a:off x="793800" y="5776200"/>
            <a:ext cx="1037016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Gostaríamos de agradecer a atenção de todos</a:t>
            </a:r>
            <a:endParaRPr b="0" lang="pt-BR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2"/>
          <p:cNvSpPr/>
          <p:nvPr/>
        </p:nvSpPr>
        <p:spPr>
          <a:xfrm>
            <a:off x="793800" y="668340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 dizer que presamos por um mundo onde os pets possam ser tratados com mais atenção, cuidado e carinho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2470400" y="2835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12470400" y="432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12470400" y="576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793800" y="146952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Equipe do Projeto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793800" y="2631960"/>
            <a:ext cx="3047760" cy="304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1"/>
          <p:cNvSpPr/>
          <p:nvPr/>
        </p:nvSpPr>
        <p:spPr>
          <a:xfrm>
            <a:off x="793800" y="5906520"/>
            <a:ext cx="2867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Aleksander Gustavo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2"/>
          <p:cNvSpPr/>
          <p:nvPr/>
        </p:nvSpPr>
        <p:spPr>
          <a:xfrm>
            <a:off x="793800" y="6397200"/>
            <a:ext cx="3047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Product Owner e DBA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" name="Image 1" descr="preencoded.png"/>
          <p:cNvPicPr/>
          <p:nvPr/>
        </p:nvPicPr>
        <p:blipFill>
          <a:blip r:embed="rId2"/>
          <a:stretch/>
        </p:blipFill>
        <p:spPr>
          <a:xfrm>
            <a:off x="4125240" y="2631960"/>
            <a:ext cx="3047760" cy="304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 3"/>
          <p:cNvSpPr/>
          <p:nvPr/>
        </p:nvSpPr>
        <p:spPr>
          <a:xfrm>
            <a:off x="4125240" y="5906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Marcos Firmino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4125240" y="6397200"/>
            <a:ext cx="3047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Desenvolvedor Full-Stack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3"/>
          <a:stretch/>
        </p:blipFill>
        <p:spPr>
          <a:xfrm>
            <a:off x="7457040" y="2631960"/>
            <a:ext cx="3047760" cy="304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5"/>
          <p:cNvSpPr/>
          <p:nvPr/>
        </p:nvSpPr>
        <p:spPr>
          <a:xfrm>
            <a:off x="7457040" y="5906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Wanderson Santos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6"/>
          <p:cNvSpPr/>
          <p:nvPr/>
        </p:nvSpPr>
        <p:spPr>
          <a:xfrm>
            <a:off x="7457040" y="6397200"/>
            <a:ext cx="3047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Analista de QA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3" descr="preencoded.png"/>
          <p:cNvPicPr/>
          <p:nvPr/>
        </p:nvPicPr>
        <p:blipFill>
          <a:blip r:embed="rId4"/>
          <a:stretch/>
        </p:blipFill>
        <p:spPr>
          <a:xfrm>
            <a:off x="10788480" y="2631960"/>
            <a:ext cx="3047760" cy="304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7"/>
          <p:cNvSpPr/>
          <p:nvPr/>
        </p:nvSpPr>
        <p:spPr>
          <a:xfrm>
            <a:off x="10788480" y="5906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Everton Rodrigues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10788480" y="6397200"/>
            <a:ext cx="3047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Engenheiro de Software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0"/>
          <p:cNvSpPr/>
          <p:nvPr/>
        </p:nvSpPr>
        <p:spPr>
          <a:xfrm>
            <a:off x="699120" y="750240"/>
            <a:ext cx="568620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A Ideia por Trás do Projeto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"/>
          <p:cNvSpPr/>
          <p:nvPr/>
        </p:nvSpPr>
        <p:spPr>
          <a:xfrm>
            <a:off x="699120" y="2198160"/>
            <a:ext cx="56862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2"/>
          <p:cNvSpPr/>
          <p:nvPr/>
        </p:nvSpPr>
        <p:spPr>
          <a:xfrm>
            <a:off x="699120" y="2697480"/>
            <a:ext cx="56862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3"/>
          <p:cNvSpPr/>
          <p:nvPr/>
        </p:nvSpPr>
        <p:spPr>
          <a:xfrm>
            <a:off x="699120" y="3196440"/>
            <a:ext cx="56862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4"/>
          <p:cNvSpPr/>
          <p:nvPr/>
        </p:nvSpPr>
        <p:spPr>
          <a:xfrm>
            <a:off x="1045440" y="3715920"/>
            <a:ext cx="499356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901"/>
              </a:lnSpc>
              <a:tabLst>
                <a:tab algn="l" pos="0"/>
              </a:tabLst>
            </a:pPr>
            <a:r>
              <a:rPr b="1" lang="en-US" sz="42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Como Surgiu?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7795800" y="775080"/>
            <a:ext cx="5226840" cy="617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5"/>
          <p:cNvSpPr/>
          <p:nvPr/>
        </p:nvSpPr>
        <p:spPr>
          <a:xfrm>
            <a:off x="6880320" y="7179840"/>
            <a:ext cx="705816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0" y="60696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5580000" y="60696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7315200" y="0"/>
            <a:ext cx="73148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0"/>
          <p:cNvSpPr/>
          <p:nvPr/>
        </p:nvSpPr>
        <p:spPr>
          <a:xfrm>
            <a:off x="784440" y="1765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Nosso Cliente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"/>
          <p:cNvSpPr/>
          <p:nvPr/>
        </p:nvSpPr>
        <p:spPr>
          <a:xfrm>
            <a:off x="784080" y="3359880"/>
            <a:ext cx="51883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Rações Ouro Verde - Tatuí / SP</a:t>
            </a:r>
            <a:endParaRPr b="0" lang="pt-BR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2"/>
          <p:cNvSpPr/>
          <p:nvPr/>
        </p:nvSpPr>
        <p:spPr>
          <a:xfrm>
            <a:off x="793800" y="4716000"/>
            <a:ext cx="5727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2340000" y="6069600"/>
            <a:ext cx="2160000" cy="21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0"/>
          <p:cNvSpPr/>
          <p:nvPr/>
        </p:nvSpPr>
        <p:spPr>
          <a:xfrm>
            <a:off x="693360" y="1050120"/>
            <a:ext cx="69652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Documentação Profissional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Shape 1"/>
          <p:cNvSpPr/>
          <p:nvPr/>
        </p:nvSpPr>
        <p:spPr>
          <a:xfrm>
            <a:off x="693360" y="1892520"/>
            <a:ext cx="7065720" cy="126648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Shape 2"/>
          <p:cNvSpPr/>
          <p:nvPr/>
        </p:nvSpPr>
        <p:spPr>
          <a:xfrm>
            <a:off x="716400" y="1915200"/>
            <a:ext cx="792360" cy="122076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4080" y="2377080"/>
            <a:ext cx="297000" cy="29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3"/>
          <p:cNvSpPr/>
          <p:nvPr/>
        </p:nvSpPr>
        <p:spPr>
          <a:xfrm>
            <a:off x="1707120" y="2113200"/>
            <a:ext cx="247680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Modelagem UML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4"/>
          <p:cNvSpPr/>
          <p:nvPr/>
        </p:nvSpPr>
        <p:spPr>
          <a:xfrm>
            <a:off x="1707120" y="2621160"/>
            <a:ext cx="58312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Diagramas de caso de uso, classes e sequência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5"/>
          <p:cNvSpPr/>
          <p:nvPr/>
        </p:nvSpPr>
        <p:spPr>
          <a:xfrm>
            <a:off x="693360" y="3357360"/>
            <a:ext cx="7065720" cy="126648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6"/>
          <p:cNvSpPr/>
          <p:nvPr/>
        </p:nvSpPr>
        <p:spPr>
          <a:xfrm>
            <a:off x="716400" y="3380400"/>
            <a:ext cx="792360" cy="122076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1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64080" y="3842280"/>
            <a:ext cx="297000" cy="29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7"/>
          <p:cNvSpPr/>
          <p:nvPr/>
        </p:nvSpPr>
        <p:spPr>
          <a:xfrm>
            <a:off x="1707120" y="3578400"/>
            <a:ext cx="350532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Ferramentas Especializadas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1707120" y="4086360"/>
            <a:ext cx="58312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 Diagrams e PlantUML para documentação visual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9"/>
          <p:cNvSpPr/>
          <p:nvPr/>
        </p:nvSpPr>
        <p:spPr>
          <a:xfrm>
            <a:off x="693360" y="4822560"/>
            <a:ext cx="7065720" cy="126648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10"/>
          <p:cNvSpPr/>
          <p:nvPr/>
        </p:nvSpPr>
        <p:spPr>
          <a:xfrm>
            <a:off x="716400" y="4845240"/>
            <a:ext cx="792360" cy="122076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64080" y="5307480"/>
            <a:ext cx="297000" cy="29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11"/>
          <p:cNvSpPr/>
          <p:nvPr/>
        </p:nvSpPr>
        <p:spPr>
          <a:xfrm>
            <a:off x="1707120" y="5043600"/>
            <a:ext cx="247680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Libre Office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12"/>
          <p:cNvSpPr/>
          <p:nvPr/>
        </p:nvSpPr>
        <p:spPr>
          <a:xfrm>
            <a:off x="1707120" y="5551200"/>
            <a:ext cx="58312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Writer para a documentação principal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Shape 13"/>
          <p:cNvSpPr/>
          <p:nvPr/>
        </p:nvSpPr>
        <p:spPr>
          <a:xfrm>
            <a:off x="693360" y="6312240"/>
            <a:ext cx="7065720" cy="842040"/>
          </a:xfrm>
          <a:prstGeom prst="roundRect">
            <a:avLst>
              <a:gd name="adj" fmla="val 3530"/>
            </a:avLst>
          </a:prstGeom>
          <a:solidFill>
            <a:srgbClr val="3720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0" name="Image 3" descr="preencoded.png"/>
          <p:cNvPicPr/>
          <p:nvPr/>
        </p:nvPicPr>
        <p:blipFill>
          <a:blip r:embed="rId7"/>
          <a:stretch/>
        </p:blipFill>
        <p:spPr>
          <a:xfrm>
            <a:off x="891720" y="6630480"/>
            <a:ext cx="247320" cy="19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14"/>
          <p:cNvSpPr/>
          <p:nvPr/>
        </p:nvSpPr>
        <p:spPr>
          <a:xfrm>
            <a:off x="1337400" y="6559920"/>
            <a:ext cx="6224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Links úteis: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</a:t>
            </a:r>
            <a:r>
              <a:rPr b="0" lang="en-US" sz="1550" strike="noStrike" u="sng">
                <a:solidFill>
                  <a:srgbClr val="e2c2b3"/>
                </a:solidFill>
                <a:effectLst/>
                <a:uFillTx/>
                <a:latin typeface="Noto Serif HK"/>
                <a:ea typeface="Noto Serif HK"/>
                <a:hlinkClick r:id="rId8"/>
              </a:rPr>
              <a:t>app.diagrams.net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e </a:t>
            </a:r>
            <a:r>
              <a:rPr b="0" lang="en-US" sz="1550" strike="noStrike" u="sng">
                <a:solidFill>
                  <a:srgbClr val="e2c2b3"/>
                </a:solidFill>
                <a:effectLst/>
                <a:uFillTx/>
                <a:latin typeface="Noto Serif HK"/>
                <a:ea typeface="Noto Serif HK"/>
                <a:hlinkClick r:id="rId9"/>
              </a:rPr>
              <a:t>plantuml.com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15"/>
          <p:cNvSpPr/>
          <p:nvPr/>
        </p:nvSpPr>
        <p:spPr>
          <a:xfrm>
            <a:off x="8250840" y="1030320"/>
            <a:ext cx="5693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Image 4" descr="preencoded.png"/>
          <p:cNvPicPr/>
          <p:nvPr/>
        </p:nvPicPr>
        <p:blipFill>
          <a:blip r:embed="rId10"/>
          <a:stretch/>
        </p:blipFill>
        <p:spPr>
          <a:xfrm>
            <a:off x="8664120" y="1570680"/>
            <a:ext cx="4866120" cy="486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11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6208560" y="738000"/>
            <a:ext cx="672336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Desenvolvimento Técnico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1"/>
          <p:cNvSpPr/>
          <p:nvPr/>
        </p:nvSpPr>
        <p:spPr>
          <a:xfrm>
            <a:off x="6208560" y="2001960"/>
            <a:ext cx="3746160" cy="345204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2"/>
          <p:cNvSpPr/>
          <p:nvPr/>
        </p:nvSpPr>
        <p:spPr>
          <a:xfrm>
            <a:off x="6208560" y="1978920"/>
            <a:ext cx="3746160" cy="9108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3"/>
          <p:cNvSpPr/>
          <p:nvPr/>
        </p:nvSpPr>
        <p:spPr>
          <a:xfrm>
            <a:off x="7772400" y="1692360"/>
            <a:ext cx="618840" cy="61884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4"/>
          <p:cNvSpPr/>
          <p:nvPr/>
        </p:nvSpPr>
        <p:spPr>
          <a:xfrm>
            <a:off x="6792120" y="2517840"/>
            <a:ext cx="257940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IDEs Utilizadas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5"/>
          <p:cNvSpPr/>
          <p:nvPr/>
        </p:nvSpPr>
        <p:spPr>
          <a:xfrm>
            <a:off x="6437880" y="296388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6"/>
          <p:cNvSpPr/>
          <p:nvPr/>
        </p:nvSpPr>
        <p:spPr>
          <a:xfrm>
            <a:off x="6437880" y="341784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Visual Studio Code 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7"/>
          <p:cNvSpPr/>
          <p:nvPr/>
        </p:nvSpPr>
        <p:spPr>
          <a:xfrm>
            <a:off x="6437880" y="381996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brModelo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8"/>
          <p:cNvSpPr/>
          <p:nvPr/>
        </p:nvSpPr>
        <p:spPr>
          <a:xfrm>
            <a:off x="6437880" y="422208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plantUML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9"/>
          <p:cNvSpPr/>
          <p:nvPr/>
        </p:nvSpPr>
        <p:spPr>
          <a:xfrm>
            <a:off x="6437880" y="462456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appDiagrams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10"/>
          <p:cNvSpPr/>
          <p:nvPr/>
        </p:nvSpPr>
        <p:spPr>
          <a:xfrm>
            <a:off x="10161360" y="2001960"/>
            <a:ext cx="3746160" cy="345204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1"/>
          <p:cNvSpPr/>
          <p:nvPr/>
        </p:nvSpPr>
        <p:spPr>
          <a:xfrm>
            <a:off x="10161360" y="1978920"/>
            <a:ext cx="3746160" cy="9108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2"/>
          <p:cNvSpPr/>
          <p:nvPr/>
        </p:nvSpPr>
        <p:spPr>
          <a:xfrm>
            <a:off x="11725200" y="1692360"/>
            <a:ext cx="618840" cy="61884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13"/>
          <p:cNvSpPr/>
          <p:nvPr/>
        </p:nvSpPr>
        <p:spPr>
          <a:xfrm>
            <a:off x="10390680" y="2517840"/>
            <a:ext cx="328788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Linguagens de Programação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4"/>
          <p:cNvSpPr/>
          <p:nvPr/>
        </p:nvSpPr>
        <p:spPr>
          <a:xfrm>
            <a:off x="10390680" y="328644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HTML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5"/>
          <p:cNvSpPr/>
          <p:nvPr/>
        </p:nvSpPr>
        <p:spPr>
          <a:xfrm>
            <a:off x="10390680" y="368856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CSS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6"/>
          <p:cNvSpPr/>
          <p:nvPr/>
        </p:nvSpPr>
        <p:spPr>
          <a:xfrm>
            <a:off x="10390680" y="409068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JavaScript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7"/>
          <p:cNvSpPr/>
          <p:nvPr/>
        </p:nvSpPr>
        <p:spPr>
          <a:xfrm>
            <a:off x="10390680" y="449280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PHP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8"/>
          <p:cNvSpPr/>
          <p:nvPr/>
        </p:nvSpPr>
        <p:spPr>
          <a:xfrm>
            <a:off x="10390680" y="4895280"/>
            <a:ext cx="328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MySQL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Shape 19"/>
          <p:cNvSpPr/>
          <p:nvPr/>
        </p:nvSpPr>
        <p:spPr>
          <a:xfrm>
            <a:off x="6208560" y="5970240"/>
            <a:ext cx="7699320" cy="1521000"/>
          </a:xfrm>
          <a:prstGeom prst="roundRect">
            <a:avLst>
              <a:gd name="adj" fmla="val 7212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20"/>
          <p:cNvSpPr/>
          <p:nvPr/>
        </p:nvSpPr>
        <p:spPr>
          <a:xfrm>
            <a:off x="6208560" y="5947560"/>
            <a:ext cx="7699320" cy="9108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21"/>
          <p:cNvSpPr/>
          <p:nvPr/>
        </p:nvSpPr>
        <p:spPr>
          <a:xfrm>
            <a:off x="9748800" y="5660640"/>
            <a:ext cx="618840" cy="61884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22"/>
          <p:cNvSpPr/>
          <p:nvPr/>
        </p:nvSpPr>
        <p:spPr>
          <a:xfrm>
            <a:off x="8370360" y="6486120"/>
            <a:ext cx="337536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Frameworks e Bibliotecas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23"/>
          <p:cNvSpPr/>
          <p:nvPr/>
        </p:nvSpPr>
        <p:spPr>
          <a:xfrm>
            <a:off x="6437880" y="6932520"/>
            <a:ext cx="7240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AJAX para comunicação assíncrona e melhor experiência do usuário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Text 0"/>
          <p:cNvSpPr/>
          <p:nvPr/>
        </p:nvSpPr>
        <p:spPr>
          <a:xfrm>
            <a:off x="6211080" y="694440"/>
            <a:ext cx="7693920" cy="12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Algumas Funcionalidades do Sistema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Shape 1"/>
          <p:cNvSpPr/>
          <p:nvPr/>
        </p:nvSpPr>
        <p:spPr>
          <a:xfrm>
            <a:off x="6211080" y="2299320"/>
            <a:ext cx="3743280" cy="300708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Shape 2"/>
          <p:cNvSpPr/>
          <p:nvPr/>
        </p:nvSpPr>
        <p:spPr>
          <a:xfrm>
            <a:off x="6418440" y="2506680"/>
            <a:ext cx="621000" cy="62100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89080" y="2677320"/>
            <a:ext cx="279360" cy="27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Text 3"/>
          <p:cNvSpPr/>
          <p:nvPr/>
        </p:nvSpPr>
        <p:spPr>
          <a:xfrm>
            <a:off x="6418440" y="3334680"/>
            <a:ext cx="332928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Sistema de Agendamentos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4"/>
          <p:cNvSpPr/>
          <p:nvPr/>
        </p:nvSpPr>
        <p:spPr>
          <a:xfrm>
            <a:off x="6418440" y="4106160"/>
            <a:ext cx="3329280" cy="9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Sistema de marcação de consultas, banho e tosa e vacinação de maneira eficiente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hape 5"/>
          <p:cNvSpPr/>
          <p:nvPr/>
        </p:nvSpPr>
        <p:spPr>
          <a:xfrm>
            <a:off x="10161720" y="2299320"/>
            <a:ext cx="3743280" cy="300708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6"/>
          <p:cNvSpPr/>
          <p:nvPr/>
        </p:nvSpPr>
        <p:spPr>
          <a:xfrm>
            <a:off x="10369080" y="2506680"/>
            <a:ext cx="621000" cy="62100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539720" y="2677320"/>
            <a:ext cx="279360" cy="27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7"/>
          <p:cNvSpPr/>
          <p:nvPr/>
        </p:nvSpPr>
        <p:spPr>
          <a:xfrm>
            <a:off x="10369080" y="3334680"/>
            <a:ext cx="278784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Histórico Veterinário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8"/>
          <p:cNvSpPr/>
          <p:nvPr/>
        </p:nvSpPr>
        <p:spPr>
          <a:xfrm>
            <a:off x="10369080" y="3782520"/>
            <a:ext cx="3329280" cy="9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Registro completo de vacinas, medicamentos e atendimentos de cada animal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hape 9"/>
          <p:cNvSpPr/>
          <p:nvPr/>
        </p:nvSpPr>
        <p:spPr>
          <a:xfrm>
            <a:off x="6211080" y="5513760"/>
            <a:ext cx="7693920" cy="2021040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10"/>
          <p:cNvSpPr/>
          <p:nvPr/>
        </p:nvSpPr>
        <p:spPr>
          <a:xfrm>
            <a:off x="6418440" y="5720760"/>
            <a:ext cx="621000" cy="62100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5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89080" y="5891400"/>
            <a:ext cx="279360" cy="27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 11"/>
          <p:cNvSpPr/>
          <p:nvPr/>
        </p:nvSpPr>
        <p:spPr>
          <a:xfrm>
            <a:off x="6418440" y="6549120"/>
            <a:ext cx="258840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PDV Criativo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12"/>
          <p:cNvSpPr/>
          <p:nvPr/>
        </p:nvSpPr>
        <p:spPr>
          <a:xfrm>
            <a:off x="6418440" y="6996960"/>
            <a:ext cx="727992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Ponto de Vendas organizado de maneira bem eficiente e intuitiva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8"/>
          <a:stretch/>
        </p:blipFill>
        <p:spPr>
          <a:xfrm>
            <a:off x="12780000" y="7534800"/>
            <a:ext cx="1764720" cy="69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 0"/>
          <p:cNvSpPr/>
          <p:nvPr/>
        </p:nvSpPr>
        <p:spPr>
          <a:xfrm>
            <a:off x="721800" y="567000"/>
            <a:ext cx="661608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Mais Recursos Essenciais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Shape 1"/>
          <p:cNvSpPr/>
          <p:nvPr/>
        </p:nvSpPr>
        <p:spPr>
          <a:xfrm>
            <a:off x="721800" y="1752480"/>
            <a:ext cx="6341760" cy="1975680"/>
          </a:xfrm>
          <a:prstGeom prst="roundRect">
            <a:avLst>
              <a:gd name="adj" fmla="val 5553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2"/>
          <p:cNvSpPr/>
          <p:nvPr/>
        </p:nvSpPr>
        <p:spPr>
          <a:xfrm>
            <a:off x="698760" y="1752480"/>
            <a:ext cx="91080" cy="197568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3"/>
          <p:cNvSpPr/>
          <p:nvPr/>
        </p:nvSpPr>
        <p:spPr>
          <a:xfrm>
            <a:off x="1019160" y="1981440"/>
            <a:ext cx="365688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Produtos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4"/>
          <p:cNvSpPr/>
          <p:nvPr/>
        </p:nvSpPr>
        <p:spPr>
          <a:xfrm>
            <a:off x="1019160" y="2509560"/>
            <a:ext cx="5815080" cy="98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Organização e monitoramento de produtos para maximizar as vendas e garantir que os pets recebam o que precisam.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hape 5"/>
          <p:cNvSpPr/>
          <p:nvPr/>
        </p:nvSpPr>
        <p:spPr>
          <a:xfrm>
            <a:off x="721800" y="3934440"/>
            <a:ext cx="6341760" cy="1645560"/>
          </a:xfrm>
          <a:prstGeom prst="roundRect">
            <a:avLst>
              <a:gd name="adj" fmla="val 666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6"/>
          <p:cNvSpPr/>
          <p:nvPr/>
        </p:nvSpPr>
        <p:spPr>
          <a:xfrm>
            <a:off x="698760" y="3934440"/>
            <a:ext cx="91080" cy="164556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7"/>
          <p:cNvSpPr/>
          <p:nvPr/>
        </p:nvSpPr>
        <p:spPr>
          <a:xfrm>
            <a:off x="1019160" y="4163400"/>
            <a:ext cx="3527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Clientes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8"/>
          <p:cNvSpPr/>
          <p:nvPr/>
        </p:nvSpPr>
        <p:spPr>
          <a:xfrm>
            <a:off x="1019160" y="4691880"/>
            <a:ext cx="5815080" cy="65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Base de dados organizada com criação, leitura, exclusão e atualização de seus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9"/>
          <p:cNvSpPr/>
          <p:nvPr/>
        </p:nvSpPr>
        <p:spPr>
          <a:xfrm>
            <a:off x="721800" y="5786640"/>
            <a:ext cx="6341760" cy="1315800"/>
          </a:xfrm>
          <a:prstGeom prst="roundRect">
            <a:avLst>
              <a:gd name="adj" fmla="val 8337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10"/>
          <p:cNvSpPr/>
          <p:nvPr/>
        </p:nvSpPr>
        <p:spPr>
          <a:xfrm>
            <a:off x="698760" y="5786640"/>
            <a:ext cx="91080" cy="131580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11"/>
          <p:cNvSpPr/>
          <p:nvPr/>
        </p:nvSpPr>
        <p:spPr>
          <a:xfrm>
            <a:off x="1019160" y="6015600"/>
            <a:ext cx="25772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Relatórios Simples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2"/>
          <p:cNvSpPr/>
          <p:nvPr/>
        </p:nvSpPr>
        <p:spPr>
          <a:xfrm>
            <a:off x="1019160" y="6544080"/>
            <a:ext cx="581508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Dashboards simples para tomada de decisões.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" name="Image 0" descr="preencoded.png"/>
          <p:cNvPicPr/>
          <p:nvPr/>
        </p:nvPicPr>
        <p:blipFill>
          <a:blip r:embed="rId2"/>
          <a:stretch/>
        </p:blipFill>
        <p:spPr>
          <a:xfrm>
            <a:off x="7574400" y="1752480"/>
            <a:ext cx="6341760" cy="6341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4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 0"/>
          <p:cNvSpPr/>
          <p:nvPr/>
        </p:nvSpPr>
        <p:spPr>
          <a:xfrm>
            <a:off x="740160" y="3225960"/>
            <a:ext cx="871560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Inteligência Artificial no Projeto</a:t>
            </a:r>
            <a:endParaRPr b="0" lang="pt-BR" sz="4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6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0160" y="4204440"/>
            <a:ext cx="528480" cy="52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Text 1"/>
          <p:cNvSpPr/>
          <p:nvPr/>
        </p:nvSpPr>
        <p:spPr>
          <a:xfrm>
            <a:off x="740160" y="4997520"/>
            <a:ext cx="264384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Gemini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2"/>
          <p:cNvSpPr/>
          <p:nvPr/>
        </p:nvSpPr>
        <p:spPr>
          <a:xfrm>
            <a:off x="740160" y="5454720"/>
            <a:ext cx="644220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Assistente de IA do Google para otimização e correção de código e resolução de problemas técnicos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3"/>
          <p:cNvSpPr/>
          <p:nvPr/>
        </p:nvSpPr>
        <p:spPr>
          <a:xfrm>
            <a:off x="740160" y="6258600"/>
            <a:ext cx="64422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e2c2b3"/>
                </a:solidFill>
                <a:effectLst/>
                <a:uFillTx/>
                <a:latin typeface="Noto Serif HK"/>
                <a:ea typeface="Noto Serif HK"/>
                <a:hlinkClick r:id="rId4"/>
              </a:rPr>
              <a:t>gemini.google.com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0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447320" y="4204440"/>
            <a:ext cx="528480" cy="52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 4"/>
          <p:cNvSpPr/>
          <p:nvPr/>
        </p:nvSpPr>
        <p:spPr>
          <a:xfrm>
            <a:off x="7447320" y="4997520"/>
            <a:ext cx="264384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Gamma App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Text 5"/>
          <p:cNvSpPr/>
          <p:nvPr/>
        </p:nvSpPr>
        <p:spPr>
          <a:xfrm>
            <a:off x="7447320" y="5454720"/>
            <a:ext cx="644220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Plataforma inteligente para criação de apresentações e documentação visual profissional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6"/>
          <p:cNvSpPr/>
          <p:nvPr/>
        </p:nvSpPr>
        <p:spPr>
          <a:xfrm>
            <a:off x="7447320" y="6258600"/>
            <a:ext cx="64422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e2c2b3"/>
                </a:solidFill>
                <a:effectLst/>
                <a:uFillTx/>
                <a:latin typeface="Noto Serif HK"/>
                <a:ea typeface="Noto Serif HK"/>
                <a:hlinkClick r:id="rId7"/>
              </a:rPr>
              <a:t>gamma.app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7"/>
          <p:cNvSpPr/>
          <p:nvPr/>
        </p:nvSpPr>
        <p:spPr>
          <a:xfrm>
            <a:off x="1057680" y="7072920"/>
            <a:ext cx="128322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 IA acelera o desenvolvimento e melhora a qualidade da documentação técnica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Shape 8"/>
          <p:cNvSpPr/>
          <p:nvPr/>
        </p:nvSpPr>
        <p:spPr>
          <a:xfrm>
            <a:off x="740160" y="6835320"/>
            <a:ext cx="22680" cy="81396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8"/>
          <a:stretch/>
        </p:blipFill>
        <p:spPr>
          <a:xfrm>
            <a:off x="12780000" y="7331040"/>
            <a:ext cx="1764720" cy="89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9"/>
          <a:stretch/>
        </p:blipFill>
        <p:spPr>
          <a:xfrm rot="43800">
            <a:off x="12433320" y="2533320"/>
            <a:ext cx="2160000" cy="21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LibreOffice/25.2.6.2$Windows_X86_64 LibreOffice_project/729c5bfe710f5eb71ed3bbde9e06a6065e9c6c5d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2025-11-25T22:40:49Z</dcterms:created>
  <dc:creator/>
  <dc:description/>
  <dc:language>pt-BR</dc:language>
  <cp:lastModifiedBy/>
  <dcterms:modified xsi:type="dcterms:W3CDTF">2025-11-25T19:58:57Z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